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4" r:id="rId6"/>
    <p:sldId id="259" r:id="rId7"/>
    <p:sldId id="262" r:id="rId8"/>
    <p:sldId id="260" r:id="rId9"/>
    <p:sldId id="261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>
        <p:scale>
          <a:sx n="80" d="100"/>
          <a:sy n="80" d="100"/>
        </p:scale>
        <p:origin x="742" y="1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352235-677F-4935-B0C9-357FC6C0ABCB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57757A9-1BA3-4DAF-BF43-A2A297EF43C8}">
      <dgm:prSet/>
      <dgm:spPr/>
      <dgm:t>
        <a:bodyPr/>
        <a:lstStyle/>
        <a:p>
          <a:r>
            <a:rPr lang="en-US"/>
            <a:t>Project goal:</a:t>
          </a:r>
        </a:p>
      </dgm:t>
    </dgm:pt>
    <dgm:pt modelId="{4084F8E5-1A68-4E09-B264-0290C6EB2EBE}" type="parTrans" cxnId="{66041FFB-A875-45ED-BA36-62A2375DB454}">
      <dgm:prSet/>
      <dgm:spPr/>
      <dgm:t>
        <a:bodyPr/>
        <a:lstStyle/>
        <a:p>
          <a:endParaRPr lang="en-US"/>
        </a:p>
      </dgm:t>
    </dgm:pt>
    <dgm:pt modelId="{0D86B44E-E4EF-4792-A76E-7CF233B4497B}" type="sibTrans" cxnId="{66041FFB-A875-45ED-BA36-62A2375DB454}">
      <dgm:prSet/>
      <dgm:spPr/>
      <dgm:t>
        <a:bodyPr/>
        <a:lstStyle/>
        <a:p>
          <a:endParaRPr lang="en-US"/>
        </a:p>
      </dgm:t>
    </dgm:pt>
    <dgm:pt modelId="{B881292C-4BFD-48D5-A1B8-39E763AF813C}">
      <dgm:prSet/>
      <dgm:spPr/>
      <dgm:t>
        <a:bodyPr/>
        <a:lstStyle/>
        <a:p>
          <a:r>
            <a:rPr lang="en-US"/>
            <a:t>The ALU unit must take two 4 bit binary data as Input.</a:t>
          </a:r>
        </a:p>
      </dgm:t>
    </dgm:pt>
    <dgm:pt modelId="{B80407D2-5683-4535-A945-B275547B751B}" type="parTrans" cxnId="{D5B37ADD-830D-42F5-87E9-63CC6B44E7A6}">
      <dgm:prSet/>
      <dgm:spPr/>
      <dgm:t>
        <a:bodyPr/>
        <a:lstStyle/>
        <a:p>
          <a:endParaRPr lang="en-US"/>
        </a:p>
      </dgm:t>
    </dgm:pt>
    <dgm:pt modelId="{34F60BEF-790C-4ACE-A446-C9A5563873CB}" type="sibTrans" cxnId="{D5B37ADD-830D-42F5-87E9-63CC6B44E7A6}">
      <dgm:prSet/>
      <dgm:spPr/>
      <dgm:t>
        <a:bodyPr/>
        <a:lstStyle/>
        <a:p>
          <a:endParaRPr lang="en-US"/>
        </a:p>
      </dgm:t>
    </dgm:pt>
    <dgm:pt modelId="{E00CE59C-CD13-4B9C-B25C-92B4B0961E98}">
      <dgm:prSet/>
      <dgm:spPr/>
      <dgm:t>
        <a:bodyPr/>
        <a:lstStyle/>
        <a:p>
          <a:r>
            <a:rPr lang="en-US"/>
            <a:t>Must perform:</a:t>
          </a:r>
        </a:p>
      </dgm:t>
    </dgm:pt>
    <dgm:pt modelId="{D33A79AC-4166-452E-8FE5-26122F8863D4}" type="parTrans" cxnId="{182707CC-EBF1-474E-9722-4CC096F38423}">
      <dgm:prSet/>
      <dgm:spPr/>
      <dgm:t>
        <a:bodyPr/>
        <a:lstStyle/>
        <a:p>
          <a:endParaRPr lang="en-US"/>
        </a:p>
      </dgm:t>
    </dgm:pt>
    <dgm:pt modelId="{8228F774-141A-441E-ACFA-39601DF20320}" type="sibTrans" cxnId="{182707CC-EBF1-474E-9722-4CC096F38423}">
      <dgm:prSet/>
      <dgm:spPr/>
      <dgm:t>
        <a:bodyPr/>
        <a:lstStyle/>
        <a:p>
          <a:endParaRPr lang="en-US"/>
        </a:p>
      </dgm:t>
    </dgm:pt>
    <dgm:pt modelId="{714AAD37-8732-41B2-91AC-E192D0B64B66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 Logical “AND” operation</a:t>
          </a:r>
        </a:p>
      </dgm:t>
    </dgm:pt>
    <dgm:pt modelId="{E84D4F87-6A34-45CE-8439-39FA5DE47D15}" type="parTrans" cxnId="{2D58DDBF-F239-490A-AA2F-2B80F4D30D74}">
      <dgm:prSet/>
      <dgm:spPr/>
      <dgm:t>
        <a:bodyPr/>
        <a:lstStyle/>
        <a:p>
          <a:endParaRPr lang="en-US"/>
        </a:p>
      </dgm:t>
    </dgm:pt>
    <dgm:pt modelId="{3B3487D5-09CE-4756-BF12-5BD1894A871B}" type="sibTrans" cxnId="{2D58DDBF-F239-490A-AA2F-2B80F4D30D74}">
      <dgm:prSet/>
      <dgm:spPr/>
      <dgm:t>
        <a:bodyPr/>
        <a:lstStyle/>
        <a:p>
          <a:endParaRPr lang="en-US"/>
        </a:p>
      </dgm:t>
    </dgm:pt>
    <dgm:pt modelId="{DBE2A3E9-33E3-4F27-8CD3-B8A94D571BCD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Logical “OR” operation</a:t>
          </a:r>
        </a:p>
      </dgm:t>
    </dgm:pt>
    <dgm:pt modelId="{C68A41C2-2165-40D5-9B42-531DCC2D593E}" type="parTrans" cxnId="{9862E9D0-BB28-4C26-991D-D7EFA13CC1EF}">
      <dgm:prSet/>
      <dgm:spPr/>
      <dgm:t>
        <a:bodyPr/>
        <a:lstStyle/>
        <a:p>
          <a:endParaRPr lang="en-US"/>
        </a:p>
      </dgm:t>
    </dgm:pt>
    <dgm:pt modelId="{64D45CAD-26E7-4B81-9414-5B879939BEBE}" type="sibTrans" cxnId="{9862E9D0-BB28-4C26-991D-D7EFA13CC1EF}">
      <dgm:prSet/>
      <dgm:spPr/>
      <dgm:t>
        <a:bodyPr/>
        <a:lstStyle/>
        <a:p>
          <a:endParaRPr lang="en-US"/>
        </a:p>
      </dgm:t>
    </dgm:pt>
    <dgm:pt modelId="{6CAADC47-AEA6-4101-9DFE-5C45FB8CFE77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Logical “NAND” operation</a:t>
          </a:r>
        </a:p>
      </dgm:t>
    </dgm:pt>
    <dgm:pt modelId="{63A8BBBF-3214-4A4F-A123-8766E28CB56E}" type="parTrans" cxnId="{24872776-7E44-4C65-8D9F-1E9184599D57}">
      <dgm:prSet/>
      <dgm:spPr/>
      <dgm:t>
        <a:bodyPr/>
        <a:lstStyle/>
        <a:p>
          <a:endParaRPr lang="en-US"/>
        </a:p>
      </dgm:t>
    </dgm:pt>
    <dgm:pt modelId="{85E3D4D5-3467-4714-A3D0-A873B4D7127F}" type="sibTrans" cxnId="{24872776-7E44-4C65-8D9F-1E9184599D57}">
      <dgm:prSet/>
      <dgm:spPr/>
      <dgm:t>
        <a:bodyPr/>
        <a:lstStyle/>
        <a:p>
          <a:endParaRPr lang="en-US"/>
        </a:p>
      </dgm:t>
    </dgm:pt>
    <dgm:pt modelId="{25A741E0-638E-4A19-87E7-9D43CC869EC0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Logical “NOR” operation</a:t>
          </a:r>
        </a:p>
      </dgm:t>
    </dgm:pt>
    <dgm:pt modelId="{18826057-840D-446F-8475-F42804019699}" type="parTrans" cxnId="{501899A3-6DF5-43E3-8C44-1762C20B2393}">
      <dgm:prSet/>
      <dgm:spPr/>
      <dgm:t>
        <a:bodyPr/>
        <a:lstStyle/>
        <a:p>
          <a:endParaRPr lang="en-US"/>
        </a:p>
      </dgm:t>
    </dgm:pt>
    <dgm:pt modelId="{55DBFFAB-1C7F-4312-B674-BB1B8E8E4F4E}" type="sibTrans" cxnId="{501899A3-6DF5-43E3-8C44-1762C20B2393}">
      <dgm:prSet/>
      <dgm:spPr/>
      <dgm:t>
        <a:bodyPr/>
        <a:lstStyle/>
        <a:p>
          <a:endParaRPr lang="en-US"/>
        </a:p>
      </dgm:t>
    </dgm:pt>
    <dgm:pt modelId="{8E70A959-FC84-4092-A00F-A2D6C0BE9380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Logical “XOR” operation</a:t>
          </a:r>
        </a:p>
      </dgm:t>
    </dgm:pt>
    <dgm:pt modelId="{21D799C4-E2A3-49F0-B206-F86E2F5E44A7}" type="parTrans" cxnId="{4CFBD65E-39D0-45D9-BC31-FCF0FEB7BD74}">
      <dgm:prSet/>
      <dgm:spPr/>
      <dgm:t>
        <a:bodyPr/>
        <a:lstStyle/>
        <a:p>
          <a:endParaRPr lang="en-US"/>
        </a:p>
      </dgm:t>
    </dgm:pt>
    <dgm:pt modelId="{DED9D395-02DC-4830-A3D4-EB3C8E4D8DA1}" type="sibTrans" cxnId="{4CFBD65E-39D0-45D9-BC31-FCF0FEB7BD74}">
      <dgm:prSet/>
      <dgm:spPr/>
      <dgm:t>
        <a:bodyPr/>
        <a:lstStyle/>
        <a:p>
          <a:endParaRPr lang="en-US"/>
        </a:p>
      </dgm:t>
    </dgm:pt>
    <dgm:pt modelId="{E7D2C887-03B3-461E-AEA0-1C65F2B2516D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Logical “XNOR” operation</a:t>
          </a:r>
        </a:p>
      </dgm:t>
    </dgm:pt>
    <dgm:pt modelId="{381D1831-3F41-426F-B59B-42B404C3CD38}" type="parTrans" cxnId="{053A588E-C2B0-413C-BE57-9BEDE76D4689}">
      <dgm:prSet/>
      <dgm:spPr/>
      <dgm:t>
        <a:bodyPr/>
        <a:lstStyle/>
        <a:p>
          <a:endParaRPr lang="en-US"/>
        </a:p>
      </dgm:t>
    </dgm:pt>
    <dgm:pt modelId="{88866DB1-DB30-4790-8B7E-B368A3A5F353}" type="sibTrans" cxnId="{053A588E-C2B0-413C-BE57-9BEDE76D4689}">
      <dgm:prSet/>
      <dgm:spPr/>
      <dgm:t>
        <a:bodyPr/>
        <a:lstStyle/>
        <a:p>
          <a:endParaRPr lang="en-US"/>
        </a:p>
      </dgm:t>
    </dgm:pt>
    <dgm:pt modelId="{DA635ABE-E942-4BF0-80E2-1D4FF4188FC2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Logical “NOT” operation</a:t>
          </a:r>
        </a:p>
      </dgm:t>
    </dgm:pt>
    <dgm:pt modelId="{F41DA23B-A525-41A2-840F-3DF8513AA6D5}" type="parTrans" cxnId="{3FD22A46-A254-44EB-987A-4195C3044262}">
      <dgm:prSet/>
      <dgm:spPr/>
      <dgm:t>
        <a:bodyPr/>
        <a:lstStyle/>
        <a:p>
          <a:endParaRPr lang="en-US"/>
        </a:p>
      </dgm:t>
    </dgm:pt>
    <dgm:pt modelId="{B8832DE5-31AB-4D77-927A-374A878F6A06}" type="sibTrans" cxnId="{3FD22A46-A254-44EB-987A-4195C3044262}">
      <dgm:prSet/>
      <dgm:spPr/>
      <dgm:t>
        <a:bodyPr/>
        <a:lstStyle/>
        <a:p>
          <a:endParaRPr lang="en-US"/>
        </a:p>
      </dgm:t>
    </dgm:pt>
    <dgm:pt modelId="{37468A74-2A56-492F-B4CE-DD713525F15E}">
      <dgm:prSet/>
      <dgm:spPr/>
      <dgm:t>
        <a:bodyPr/>
        <a:lstStyle/>
        <a:p>
          <a:r>
            <a:rPr lang="en-US"/>
            <a:t>Additional tasks to Perform:</a:t>
          </a:r>
        </a:p>
      </dgm:t>
    </dgm:pt>
    <dgm:pt modelId="{6ABA1E9C-43C0-48A0-AE2D-64DDE18B5213}" type="parTrans" cxnId="{D5DDA849-C096-454C-82D1-8A2756BE1453}">
      <dgm:prSet/>
      <dgm:spPr/>
      <dgm:t>
        <a:bodyPr/>
        <a:lstStyle/>
        <a:p>
          <a:endParaRPr lang="en-US"/>
        </a:p>
      </dgm:t>
    </dgm:pt>
    <dgm:pt modelId="{6B1CBF71-C586-424C-A920-A1ECFBAC6E3A}" type="sibTrans" cxnId="{D5DDA849-C096-454C-82D1-8A2756BE1453}">
      <dgm:prSet/>
      <dgm:spPr/>
      <dgm:t>
        <a:bodyPr/>
        <a:lstStyle/>
        <a:p>
          <a:endParaRPr lang="en-US"/>
        </a:p>
      </dgm:t>
    </dgm:pt>
    <dgm:pt modelId="{F3970C99-7C69-4945-8670-8BA89001DD2A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Binary “ADDITION”</a:t>
          </a:r>
        </a:p>
      </dgm:t>
    </dgm:pt>
    <dgm:pt modelId="{354644C9-03F1-436D-841B-50FE35E2C126}" type="parTrans" cxnId="{EDE6B443-5F5E-4E47-BB79-7920B2EE5252}">
      <dgm:prSet/>
      <dgm:spPr/>
      <dgm:t>
        <a:bodyPr/>
        <a:lstStyle/>
        <a:p>
          <a:endParaRPr lang="en-US"/>
        </a:p>
      </dgm:t>
    </dgm:pt>
    <dgm:pt modelId="{B7AE3374-21F7-4C28-9DC5-B227ED4FB857}" type="sibTrans" cxnId="{EDE6B443-5F5E-4E47-BB79-7920B2EE5252}">
      <dgm:prSet/>
      <dgm:spPr/>
      <dgm:t>
        <a:bodyPr/>
        <a:lstStyle/>
        <a:p>
          <a:endParaRPr lang="en-US"/>
        </a:p>
      </dgm:t>
    </dgm:pt>
    <dgm:pt modelId="{F5F83CFE-E866-4ADE-BE0E-7D783E25BDDA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Binary “Substraction”</a:t>
          </a:r>
        </a:p>
      </dgm:t>
    </dgm:pt>
    <dgm:pt modelId="{B9612A35-2DA5-4A69-9C2D-F4596E3AD66A}" type="parTrans" cxnId="{BCD837D2-5316-4244-9002-0BAE5C56A218}">
      <dgm:prSet/>
      <dgm:spPr/>
      <dgm:t>
        <a:bodyPr/>
        <a:lstStyle/>
        <a:p>
          <a:endParaRPr lang="en-US"/>
        </a:p>
      </dgm:t>
    </dgm:pt>
    <dgm:pt modelId="{9BDCC61E-B5C1-432D-B077-20E560234654}" type="sibTrans" cxnId="{BCD837D2-5316-4244-9002-0BAE5C56A218}">
      <dgm:prSet/>
      <dgm:spPr/>
      <dgm:t>
        <a:bodyPr/>
        <a:lstStyle/>
        <a:p>
          <a:endParaRPr lang="en-US"/>
        </a:p>
      </dgm:t>
    </dgm:pt>
    <dgm:pt modelId="{DB5109FB-0288-41E8-A0F8-8A7FA77FCE47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Binary “Multiplication”</a:t>
          </a:r>
        </a:p>
      </dgm:t>
    </dgm:pt>
    <dgm:pt modelId="{2186040F-605E-4BF5-9CAD-0FD892619A53}" type="parTrans" cxnId="{0655A023-3F78-47A6-ADDF-6E56D1E274AA}">
      <dgm:prSet/>
      <dgm:spPr/>
      <dgm:t>
        <a:bodyPr/>
        <a:lstStyle/>
        <a:p>
          <a:endParaRPr lang="en-US"/>
        </a:p>
      </dgm:t>
    </dgm:pt>
    <dgm:pt modelId="{203FC86C-95B4-45EC-A6C3-28CD9B7A440B}" type="sibTrans" cxnId="{0655A023-3F78-47A6-ADDF-6E56D1E274AA}">
      <dgm:prSet/>
      <dgm:spPr/>
      <dgm:t>
        <a:bodyPr/>
        <a:lstStyle/>
        <a:p>
          <a:endParaRPr lang="en-US"/>
        </a:p>
      </dgm:t>
    </dgm:pt>
    <dgm:pt modelId="{BECEBFD0-C9F3-4A5C-87F5-98088492A073}">
      <dgm:prSet/>
      <dgm:spPr/>
      <dgm:t>
        <a:bodyPr/>
        <a:lstStyle/>
        <a:p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Binary “DIVISION”</a:t>
          </a:r>
        </a:p>
      </dgm:t>
    </dgm:pt>
    <dgm:pt modelId="{C438EC76-7DDF-44A2-AB2F-490AA759DB08}" type="parTrans" cxnId="{5A5C23A1-A6BA-4D0F-B2F4-754EABC481A9}">
      <dgm:prSet/>
      <dgm:spPr/>
      <dgm:t>
        <a:bodyPr/>
        <a:lstStyle/>
        <a:p>
          <a:endParaRPr lang="en-US"/>
        </a:p>
      </dgm:t>
    </dgm:pt>
    <dgm:pt modelId="{B3A79709-5F50-4C1F-844C-16B6FD07992B}" type="sibTrans" cxnId="{5A5C23A1-A6BA-4D0F-B2F4-754EABC481A9}">
      <dgm:prSet/>
      <dgm:spPr/>
      <dgm:t>
        <a:bodyPr/>
        <a:lstStyle/>
        <a:p>
          <a:endParaRPr lang="en-US"/>
        </a:p>
      </dgm:t>
    </dgm:pt>
    <dgm:pt modelId="{E410B2A1-8099-4816-ACA3-B3F0934FE227}" type="pres">
      <dgm:prSet presAssocID="{F6352235-677F-4935-B0C9-357FC6C0ABCB}" presName="linear" presStyleCnt="0">
        <dgm:presLayoutVars>
          <dgm:animLvl val="lvl"/>
          <dgm:resizeHandles val="exact"/>
        </dgm:presLayoutVars>
      </dgm:prSet>
      <dgm:spPr/>
    </dgm:pt>
    <dgm:pt modelId="{477E9420-EF84-467E-876D-9D4D90A9140D}" type="pres">
      <dgm:prSet presAssocID="{F57757A9-1BA3-4DAF-BF43-A2A297EF43C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BCC19EB-3775-43C5-9E71-24B6E1302EB8}" type="pres">
      <dgm:prSet presAssocID="{F57757A9-1BA3-4DAF-BF43-A2A297EF43C8}" presName="childText" presStyleLbl="revTx" presStyleIdx="0" presStyleCnt="3">
        <dgm:presLayoutVars>
          <dgm:bulletEnabled val="1"/>
        </dgm:presLayoutVars>
      </dgm:prSet>
      <dgm:spPr/>
    </dgm:pt>
    <dgm:pt modelId="{030E5A0D-9879-40A8-AAE7-840CB470E670}" type="pres">
      <dgm:prSet presAssocID="{E00CE59C-CD13-4B9C-B25C-92B4B0961E9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4AF06E8-14E6-4DE7-AE0D-A28868E83D39}" type="pres">
      <dgm:prSet presAssocID="{E00CE59C-CD13-4B9C-B25C-92B4B0961E98}" presName="childText" presStyleLbl="revTx" presStyleIdx="1" presStyleCnt="3">
        <dgm:presLayoutVars>
          <dgm:bulletEnabled val="1"/>
        </dgm:presLayoutVars>
      </dgm:prSet>
      <dgm:spPr/>
    </dgm:pt>
    <dgm:pt modelId="{7EDA9728-38B7-4D19-A257-81513BE416E9}" type="pres">
      <dgm:prSet presAssocID="{37468A74-2A56-492F-B4CE-DD713525F15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B5861CE-1192-4D3C-A279-FFC98973DD7A}" type="pres">
      <dgm:prSet presAssocID="{37468A74-2A56-492F-B4CE-DD713525F15E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22FE2505-7BC1-42EF-A35C-54A1149552FD}" type="presOf" srcId="{37468A74-2A56-492F-B4CE-DD713525F15E}" destId="{7EDA9728-38B7-4D19-A257-81513BE416E9}" srcOrd="0" destOrd="0" presId="urn:microsoft.com/office/officeart/2005/8/layout/vList2"/>
    <dgm:cxn modelId="{7CEB001E-21F7-431D-A4F7-796A9CB33FB3}" type="presOf" srcId="{25A741E0-638E-4A19-87E7-9D43CC869EC0}" destId="{E4AF06E8-14E6-4DE7-AE0D-A28868E83D39}" srcOrd="0" destOrd="3" presId="urn:microsoft.com/office/officeart/2005/8/layout/vList2"/>
    <dgm:cxn modelId="{8EC2F021-B93A-4FFC-B703-D68D67E53E8A}" type="presOf" srcId="{F57757A9-1BA3-4DAF-BF43-A2A297EF43C8}" destId="{477E9420-EF84-467E-876D-9D4D90A9140D}" srcOrd="0" destOrd="0" presId="urn:microsoft.com/office/officeart/2005/8/layout/vList2"/>
    <dgm:cxn modelId="{0655A023-3F78-47A6-ADDF-6E56D1E274AA}" srcId="{37468A74-2A56-492F-B4CE-DD713525F15E}" destId="{DB5109FB-0288-41E8-A0F8-8A7FA77FCE47}" srcOrd="2" destOrd="0" parTransId="{2186040F-605E-4BF5-9CAD-0FD892619A53}" sibTransId="{203FC86C-95B4-45EC-A6C3-28CD9B7A440B}"/>
    <dgm:cxn modelId="{2C70032E-0BCF-4CD1-9CE5-EB57FD5F80E5}" type="presOf" srcId="{BECEBFD0-C9F3-4A5C-87F5-98088492A073}" destId="{DB5861CE-1192-4D3C-A279-FFC98973DD7A}" srcOrd="0" destOrd="3" presId="urn:microsoft.com/office/officeart/2005/8/layout/vList2"/>
    <dgm:cxn modelId="{6E91A835-378B-4876-8D44-0775C24C6272}" type="presOf" srcId="{DA635ABE-E942-4BF0-80E2-1D4FF4188FC2}" destId="{E4AF06E8-14E6-4DE7-AE0D-A28868E83D39}" srcOrd="0" destOrd="6" presId="urn:microsoft.com/office/officeart/2005/8/layout/vList2"/>
    <dgm:cxn modelId="{4CFBD65E-39D0-45D9-BC31-FCF0FEB7BD74}" srcId="{E00CE59C-CD13-4B9C-B25C-92B4B0961E98}" destId="{8E70A959-FC84-4092-A00F-A2D6C0BE9380}" srcOrd="4" destOrd="0" parTransId="{21D799C4-E2A3-49F0-B206-F86E2F5E44A7}" sibTransId="{DED9D395-02DC-4830-A3D4-EB3C8E4D8DA1}"/>
    <dgm:cxn modelId="{EDE6B443-5F5E-4E47-BB79-7920B2EE5252}" srcId="{37468A74-2A56-492F-B4CE-DD713525F15E}" destId="{F3970C99-7C69-4945-8670-8BA89001DD2A}" srcOrd="0" destOrd="0" parTransId="{354644C9-03F1-436D-841B-50FE35E2C126}" sibTransId="{B7AE3374-21F7-4C28-9DC5-B227ED4FB857}"/>
    <dgm:cxn modelId="{3FD22A46-A254-44EB-987A-4195C3044262}" srcId="{E00CE59C-CD13-4B9C-B25C-92B4B0961E98}" destId="{DA635ABE-E942-4BF0-80E2-1D4FF4188FC2}" srcOrd="6" destOrd="0" parTransId="{F41DA23B-A525-41A2-840F-3DF8513AA6D5}" sibTransId="{B8832DE5-31AB-4D77-927A-374A878F6A06}"/>
    <dgm:cxn modelId="{EEAFED48-D048-4E5B-ABC9-F38AA32D77C9}" type="presOf" srcId="{F3970C99-7C69-4945-8670-8BA89001DD2A}" destId="{DB5861CE-1192-4D3C-A279-FFC98973DD7A}" srcOrd="0" destOrd="0" presId="urn:microsoft.com/office/officeart/2005/8/layout/vList2"/>
    <dgm:cxn modelId="{D5DDA849-C096-454C-82D1-8A2756BE1453}" srcId="{F6352235-677F-4935-B0C9-357FC6C0ABCB}" destId="{37468A74-2A56-492F-B4CE-DD713525F15E}" srcOrd="2" destOrd="0" parTransId="{6ABA1E9C-43C0-48A0-AE2D-64DDE18B5213}" sibTransId="{6B1CBF71-C586-424C-A920-A1ECFBAC6E3A}"/>
    <dgm:cxn modelId="{8C411D4D-F51B-4684-B334-4175C589CD6C}" type="presOf" srcId="{DBE2A3E9-33E3-4F27-8CD3-B8A94D571BCD}" destId="{E4AF06E8-14E6-4DE7-AE0D-A28868E83D39}" srcOrd="0" destOrd="1" presId="urn:microsoft.com/office/officeart/2005/8/layout/vList2"/>
    <dgm:cxn modelId="{2F8FF96E-25AA-4114-A7DE-CE7E423B51A3}" type="presOf" srcId="{E00CE59C-CD13-4B9C-B25C-92B4B0961E98}" destId="{030E5A0D-9879-40A8-AAE7-840CB470E670}" srcOrd="0" destOrd="0" presId="urn:microsoft.com/office/officeart/2005/8/layout/vList2"/>
    <dgm:cxn modelId="{24872776-7E44-4C65-8D9F-1E9184599D57}" srcId="{E00CE59C-CD13-4B9C-B25C-92B4B0961E98}" destId="{6CAADC47-AEA6-4101-9DFE-5C45FB8CFE77}" srcOrd="2" destOrd="0" parTransId="{63A8BBBF-3214-4A4F-A123-8766E28CB56E}" sibTransId="{85E3D4D5-3467-4714-A3D0-A873B4D7127F}"/>
    <dgm:cxn modelId="{8753E988-FA9E-47FA-A1E7-B0DFB472EC42}" type="presOf" srcId="{DB5109FB-0288-41E8-A0F8-8A7FA77FCE47}" destId="{DB5861CE-1192-4D3C-A279-FFC98973DD7A}" srcOrd="0" destOrd="2" presId="urn:microsoft.com/office/officeart/2005/8/layout/vList2"/>
    <dgm:cxn modelId="{053A588E-C2B0-413C-BE57-9BEDE76D4689}" srcId="{E00CE59C-CD13-4B9C-B25C-92B4B0961E98}" destId="{E7D2C887-03B3-461E-AEA0-1C65F2B2516D}" srcOrd="5" destOrd="0" parTransId="{381D1831-3F41-426F-B59B-42B404C3CD38}" sibTransId="{88866DB1-DB30-4790-8B7E-B368A3A5F353}"/>
    <dgm:cxn modelId="{427D3691-D36F-425B-A89B-455922C3E688}" type="presOf" srcId="{F5F83CFE-E866-4ADE-BE0E-7D783E25BDDA}" destId="{DB5861CE-1192-4D3C-A279-FFC98973DD7A}" srcOrd="0" destOrd="1" presId="urn:microsoft.com/office/officeart/2005/8/layout/vList2"/>
    <dgm:cxn modelId="{5A5C23A1-A6BA-4D0F-B2F4-754EABC481A9}" srcId="{37468A74-2A56-492F-B4CE-DD713525F15E}" destId="{BECEBFD0-C9F3-4A5C-87F5-98088492A073}" srcOrd="3" destOrd="0" parTransId="{C438EC76-7DDF-44A2-AB2F-490AA759DB08}" sibTransId="{B3A79709-5F50-4C1F-844C-16B6FD07992B}"/>
    <dgm:cxn modelId="{99D665A3-7CD7-4CA4-BDB8-5B58BB528459}" type="presOf" srcId="{B881292C-4BFD-48D5-A1B8-39E763AF813C}" destId="{3BCC19EB-3775-43C5-9E71-24B6E1302EB8}" srcOrd="0" destOrd="0" presId="urn:microsoft.com/office/officeart/2005/8/layout/vList2"/>
    <dgm:cxn modelId="{501899A3-6DF5-43E3-8C44-1762C20B2393}" srcId="{E00CE59C-CD13-4B9C-B25C-92B4B0961E98}" destId="{25A741E0-638E-4A19-87E7-9D43CC869EC0}" srcOrd="3" destOrd="0" parTransId="{18826057-840D-446F-8475-F42804019699}" sibTransId="{55DBFFAB-1C7F-4312-B674-BB1B8E8E4F4E}"/>
    <dgm:cxn modelId="{966C93A8-44BE-4FE3-A053-96673F6049DE}" type="presOf" srcId="{6CAADC47-AEA6-4101-9DFE-5C45FB8CFE77}" destId="{E4AF06E8-14E6-4DE7-AE0D-A28868E83D39}" srcOrd="0" destOrd="2" presId="urn:microsoft.com/office/officeart/2005/8/layout/vList2"/>
    <dgm:cxn modelId="{2D58DDBF-F239-490A-AA2F-2B80F4D30D74}" srcId="{E00CE59C-CD13-4B9C-B25C-92B4B0961E98}" destId="{714AAD37-8732-41B2-91AC-E192D0B64B66}" srcOrd="0" destOrd="0" parTransId="{E84D4F87-6A34-45CE-8439-39FA5DE47D15}" sibTransId="{3B3487D5-09CE-4756-BF12-5BD1894A871B}"/>
    <dgm:cxn modelId="{4AE15DC5-5065-4D82-9C4F-1EBB7ED36CCF}" type="presOf" srcId="{E7D2C887-03B3-461E-AEA0-1C65F2B2516D}" destId="{E4AF06E8-14E6-4DE7-AE0D-A28868E83D39}" srcOrd="0" destOrd="5" presId="urn:microsoft.com/office/officeart/2005/8/layout/vList2"/>
    <dgm:cxn modelId="{182707CC-EBF1-474E-9722-4CC096F38423}" srcId="{F6352235-677F-4935-B0C9-357FC6C0ABCB}" destId="{E00CE59C-CD13-4B9C-B25C-92B4B0961E98}" srcOrd="1" destOrd="0" parTransId="{D33A79AC-4166-452E-8FE5-26122F8863D4}" sibTransId="{8228F774-141A-441E-ACFA-39601DF20320}"/>
    <dgm:cxn modelId="{944C17CC-4554-4DB6-BC25-8281C0328C59}" type="presOf" srcId="{714AAD37-8732-41B2-91AC-E192D0B64B66}" destId="{E4AF06E8-14E6-4DE7-AE0D-A28868E83D39}" srcOrd="0" destOrd="0" presId="urn:microsoft.com/office/officeart/2005/8/layout/vList2"/>
    <dgm:cxn modelId="{DB77E0CD-8F31-4286-AEA7-52DBF9D0C81F}" type="presOf" srcId="{8E70A959-FC84-4092-A00F-A2D6C0BE9380}" destId="{E4AF06E8-14E6-4DE7-AE0D-A28868E83D39}" srcOrd="0" destOrd="4" presId="urn:microsoft.com/office/officeart/2005/8/layout/vList2"/>
    <dgm:cxn modelId="{9862E9D0-BB28-4C26-991D-D7EFA13CC1EF}" srcId="{E00CE59C-CD13-4B9C-B25C-92B4B0961E98}" destId="{DBE2A3E9-33E3-4F27-8CD3-B8A94D571BCD}" srcOrd="1" destOrd="0" parTransId="{C68A41C2-2165-40D5-9B42-531DCC2D593E}" sibTransId="{64D45CAD-26E7-4B81-9414-5B879939BEBE}"/>
    <dgm:cxn modelId="{BCD837D2-5316-4244-9002-0BAE5C56A218}" srcId="{37468A74-2A56-492F-B4CE-DD713525F15E}" destId="{F5F83CFE-E866-4ADE-BE0E-7D783E25BDDA}" srcOrd="1" destOrd="0" parTransId="{B9612A35-2DA5-4A69-9C2D-F4596E3AD66A}" sibTransId="{9BDCC61E-B5C1-432D-B077-20E560234654}"/>
    <dgm:cxn modelId="{BAA8DDDB-FE80-464F-B037-9701ECA36C4F}" type="presOf" srcId="{F6352235-677F-4935-B0C9-357FC6C0ABCB}" destId="{E410B2A1-8099-4816-ACA3-B3F0934FE227}" srcOrd="0" destOrd="0" presId="urn:microsoft.com/office/officeart/2005/8/layout/vList2"/>
    <dgm:cxn modelId="{D5B37ADD-830D-42F5-87E9-63CC6B44E7A6}" srcId="{F57757A9-1BA3-4DAF-BF43-A2A297EF43C8}" destId="{B881292C-4BFD-48D5-A1B8-39E763AF813C}" srcOrd="0" destOrd="0" parTransId="{B80407D2-5683-4535-A945-B275547B751B}" sibTransId="{34F60BEF-790C-4ACE-A446-C9A5563873CB}"/>
    <dgm:cxn modelId="{66041FFB-A875-45ED-BA36-62A2375DB454}" srcId="{F6352235-677F-4935-B0C9-357FC6C0ABCB}" destId="{F57757A9-1BA3-4DAF-BF43-A2A297EF43C8}" srcOrd="0" destOrd="0" parTransId="{4084F8E5-1A68-4E09-B264-0290C6EB2EBE}" sibTransId="{0D86B44E-E4EF-4792-A76E-7CF233B4497B}"/>
    <dgm:cxn modelId="{1F472F9E-665C-4702-8AD2-FAB1115E92B9}" type="presParOf" srcId="{E410B2A1-8099-4816-ACA3-B3F0934FE227}" destId="{477E9420-EF84-467E-876D-9D4D90A9140D}" srcOrd="0" destOrd="0" presId="urn:microsoft.com/office/officeart/2005/8/layout/vList2"/>
    <dgm:cxn modelId="{19F4D411-44CB-4DED-86D9-369B9168E625}" type="presParOf" srcId="{E410B2A1-8099-4816-ACA3-B3F0934FE227}" destId="{3BCC19EB-3775-43C5-9E71-24B6E1302EB8}" srcOrd="1" destOrd="0" presId="urn:microsoft.com/office/officeart/2005/8/layout/vList2"/>
    <dgm:cxn modelId="{A6CC4FD9-0EB3-4DF6-8CB8-2712F5BDFE67}" type="presParOf" srcId="{E410B2A1-8099-4816-ACA3-B3F0934FE227}" destId="{030E5A0D-9879-40A8-AAE7-840CB470E670}" srcOrd="2" destOrd="0" presId="urn:microsoft.com/office/officeart/2005/8/layout/vList2"/>
    <dgm:cxn modelId="{68EF14CA-3932-4BAD-A319-45DFE63B7D63}" type="presParOf" srcId="{E410B2A1-8099-4816-ACA3-B3F0934FE227}" destId="{E4AF06E8-14E6-4DE7-AE0D-A28868E83D39}" srcOrd="3" destOrd="0" presId="urn:microsoft.com/office/officeart/2005/8/layout/vList2"/>
    <dgm:cxn modelId="{62549852-FE88-4C3C-A1F2-C15815DF385F}" type="presParOf" srcId="{E410B2A1-8099-4816-ACA3-B3F0934FE227}" destId="{7EDA9728-38B7-4D19-A257-81513BE416E9}" srcOrd="4" destOrd="0" presId="urn:microsoft.com/office/officeart/2005/8/layout/vList2"/>
    <dgm:cxn modelId="{C04F3A7A-F3C5-4172-A246-EFC521053EB9}" type="presParOf" srcId="{E410B2A1-8099-4816-ACA3-B3F0934FE227}" destId="{DB5861CE-1192-4D3C-A279-FFC98973DD7A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7E9420-EF84-467E-876D-9D4D90A9140D}">
      <dsp:nvSpPr>
        <dsp:cNvPr id="0" name=""/>
        <dsp:cNvSpPr/>
      </dsp:nvSpPr>
      <dsp:spPr>
        <a:xfrm>
          <a:off x="0" y="19395"/>
          <a:ext cx="6496050" cy="45571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Project goal:</a:t>
          </a:r>
        </a:p>
      </dsp:txBody>
      <dsp:txXfrm>
        <a:off x="22246" y="41641"/>
        <a:ext cx="6451558" cy="411223"/>
      </dsp:txXfrm>
    </dsp:sp>
    <dsp:sp modelId="{3BCC19EB-3775-43C5-9E71-24B6E1302EB8}">
      <dsp:nvSpPr>
        <dsp:cNvPr id="0" name=""/>
        <dsp:cNvSpPr/>
      </dsp:nvSpPr>
      <dsp:spPr>
        <a:xfrm>
          <a:off x="0" y="475110"/>
          <a:ext cx="649605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5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The ALU unit must take two 4 bit binary data as Input.</a:t>
          </a:r>
        </a:p>
      </dsp:txBody>
      <dsp:txXfrm>
        <a:off x="0" y="475110"/>
        <a:ext cx="6496050" cy="314640"/>
      </dsp:txXfrm>
    </dsp:sp>
    <dsp:sp modelId="{030E5A0D-9879-40A8-AAE7-840CB470E670}">
      <dsp:nvSpPr>
        <dsp:cNvPr id="0" name=""/>
        <dsp:cNvSpPr/>
      </dsp:nvSpPr>
      <dsp:spPr>
        <a:xfrm>
          <a:off x="0" y="789750"/>
          <a:ext cx="6496050" cy="455715"/>
        </a:xfrm>
        <a:prstGeom prst="roundRect">
          <a:avLst/>
        </a:prstGeom>
        <a:gradFill rotWithShape="0">
          <a:gsLst>
            <a:gs pos="0">
              <a:schemeClr val="accent2">
                <a:hueOff val="677407"/>
                <a:satOff val="-3316"/>
                <a:lumOff val="1862"/>
                <a:alphaOff val="0"/>
                <a:tint val="98000"/>
                <a:lumMod val="114000"/>
              </a:schemeClr>
            </a:gs>
            <a:gs pos="100000">
              <a:schemeClr val="accent2">
                <a:hueOff val="677407"/>
                <a:satOff val="-3316"/>
                <a:lumOff val="1862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Must perform:</a:t>
          </a:r>
        </a:p>
      </dsp:txBody>
      <dsp:txXfrm>
        <a:off x="22246" y="811996"/>
        <a:ext cx="6451558" cy="411223"/>
      </dsp:txXfrm>
    </dsp:sp>
    <dsp:sp modelId="{E4AF06E8-14E6-4DE7-AE0D-A28868E83D39}">
      <dsp:nvSpPr>
        <dsp:cNvPr id="0" name=""/>
        <dsp:cNvSpPr/>
      </dsp:nvSpPr>
      <dsp:spPr>
        <a:xfrm>
          <a:off x="0" y="1245465"/>
          <a:ext cx="6496050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5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 Logical “AND” operation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Logical “OR” operation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Logical “NAND” operation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Logical “NOR” operation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Logical “XOR” operation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Logical “XNOR” operation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Logical “NOT” operation</a:t>
          </a:r>
        </a:p>
      </dsp:txBody>
      <dsp:txXfrm>
        <a:off x="0" y="1245465"/>
        <a:ext cx="6496050" cy="1809180"/>
      </dsp:txXfrm>
    </dsp:sp>
    <dsp:sp modelId="{7EDA9728-38B7-4D19-A257-81513BE416E9}">
      <dsp:nvSpPr>
        <dsp:cNvPr id="0" name=""/>
        <dsp:cNvSpPr/>
      </dsp:nvSpPr>
      <dsp:spPr>
        <a:xfrm>
          <a:off x="0" y="3054644"/>
          <a:ext cx="6496050" cy="455715"/>
        </a:xfrm>
        <a:prstGeom prst="roundRect">
          <a:avLst/>
        </a:prstGeom>
        <a:gradFill rotWithShape="0">
          <a:gsLst>
            <a:gs pos="0">
              <a:schemeClr val="accent2">
                <a:hueOff val="1354814"/>
                <a:satOff val="-6632"/>
                <a:lumOff val="3725"/>
                <a:alphaOff val="0"/>
                <a:tint val="98000"/>
                <a:lumMod val="114000"/>
              </a:schemeClr>
            </a:gs>
            <a:gs pos="100000">
              <a:schemeClr val="accent2">
                <a:hueOff val="1354814"/>
                <a:satOff val="-6632"/>
                <a:lumOff val="3725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Additional tasks to Perform:</a:t>
          </a:r>
        </a:p>
      </dsp:txBody>
      <dsp:txXfrm>
        <a:off x="22246" y="3076890"/>
        <a:ext cx="6451558" cy="411223"/>
      </dsp:txXfrm>
    </dsp:sp>
    <dsp:sp modelId="{DB5861CE-1192-4D3C-A279-FFC98973DD7A}">
      <dsp:nvSpPr>
        <dsp:cNvPr id="0" name=""/>
        <dsp:cNvSpPr/>
      </dsp:nvSpPr>
      <dsp:spPr>
        <a:xfrm>
          <a:off x="0" y="3510360"/>
          <a:ext cx="6496050" cy="10422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5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Binary “ADDITION”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Binary “Substraction”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Binary “Multiplication”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>
              <a:sym typeface="Wingdings" panose="05000000000000000000" pitchFamily="2" charset="2"/>
            </a:rPr>
            <a:t></a:t>
          </a:r>
          <a:r>
            <a:rPr lang="en-US" sz="1500" kern="1200"/>
            <a:t>Binary “DIVISION”</a:t>
          </a:r>
        </a:p>
      </dsp:txBody>
      <dsp:txXfrm>
        <a:off x="0" y="3510360"/>
        <a:ext cx="6496050" cy="10422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08194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87999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98043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5431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70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778634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72691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314296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273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0575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58975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6189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28039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0399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8461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894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4045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ADAE16C-1C32-4EEE-B5B5-58C6E9F4EB99}" type="datetimeFigureOut">
              <a:rPr lang="en-DE" smtClean="0"/>
              <a:t>30/06/2022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92818-4EC3-442E-9C72-88B7E7B61B7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401917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diagramData" Target="../diagrams/data1.xml"/><Relationship Id="rId5" Type="http://schemas.openxmlformats.org/officeDocument/2006/relationships/image" Target="../media/image5.png"/><Relationship Id="rId10" Type="http://schemas.microsoft.com/office/2007/relationships/diagramDrawing" Target="../diagrams/drawing1.xml"/><Relationship Id="rId4" Type="http://schemas.openxmlformats.org/officeDocument/2006/relationships/image" Target="../media/image4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2CC01E-5DEF-DBDB-4372-DADD4564D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GB" sz="8000" dirty="0"/>
              <a:t>Complex ALU</a:t>
            </a:r>
            <a:endParaRPr lang="en-DE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7F4CED-6C32-2019-1484-0DA0F7C2E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6125" y="4771032"/>
            <a:ext cx="5902020" cy="423270"/>
          </a:xfrm>
        </p:spPr>
        <p:txBody>
          <a:bodyPr>
            <a:normAutofit lnSpcReduction="10000"/>
          </a:bodyPr>
          <a:lstStyle/>
          <a:p>
            <a:pPr algn="ctr"/>
            <a:r>
              <a:rPr lang="en-GB" sz="2400">
                <a:solidFill>
                  <a:schemeClr val="bg2"/>
                </a:solidFill>
              </a:rPr>
              <a:t>Saikot Das Joy</a:t>
            </a:r>
            <a:endParaRPr lang="en-DE" sz="24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405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FA7EF-4A2C-99BE-88AB-286B67159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3692527" cy="937932"/>
          </a:xfrm>
        </p:spPr>
        <p:txBody>
          <a:bodyPr/>
          <a:lstStyle/>
          <a:p>
            <a:r>
              <a:rPr lang="en-GB" dirty="0"/>
              <a:t>References</a:t>
            </a:r>
            <a:endParaRPr lang="en-D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3EC506-3B52-2DAB-BCFB-093022AEDE9D}"/>
              </a:ext>
            </a:extLst>
          </p:cNvPr>
          <p:cNvSpPr txBox="1"/>
          <p:nvPr/>
        </p:nvSpPr>
        <p:spPr>
          <a:xfrm>
            <a:off x="1352550" y="1766888"/>
            <a:ext cx="6172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GB" b="1" i="0" dirty="0">
                <a:effectLst/>
                <a:latin typeface="Amazon Ember"/>
              </a:rPr>
              <a:t>Digital Design Using </a:t>
            </a:r>
            <a:r>
              <a:rPr lang="en-GB" b="1" i="0" dirty="0" err="1">
                <a:effectLst/>
                <a:latin typeface="Amazon Ember"/>
              </a:rPr>
              <a:t>Digilent</a:t>
            </a:r>
            <a:r>
              <a:rPr lang="en-GB" b="1" i="0" dirty="0">
                <a:effectLst/>
                <a:latin typeface="Amazon Ember"/>
              </a:rPr>
              <a:t> </a:t>
            </a:r>
            <a:r>
              <a:rPr lang="en-GB" b="1" i="0" dirty="0" err="1">
                <a:effectLst/>
                <a:latin typeface="Amazon Ember"/>
              </a:rPr>
              <a:t>Fpga</a:t>
            </a:r>
            <a:r>
              <a:rPr lang="en-GB" b="1" i="0" dirty="0">
                <a:effectLst/>
                <a:latin typeface="Amazon Ember"/>
              </a:rPr>
              <a:t> Boards </a:t>
            </a:r>
            <a:r>
              <a:rPr lang="en-GB" b="1" i="0" dirty="0" err="1">
                <a:effectLst/>
                <a:latin typeface="Amazon Ember"/>
              </a:rPr>
              <a:t>Vhdl</a:t>
            </a:r>
            <a:r>
              <a:rPr lang="en-GB" b="1" i="0" dirty="0">
                <a:effectLst/>
                <a:latin typeface="Amazon Ember"/>
              </a:rPr>
              <a:t>/ Active - HDL Edition by Richard E. Haskell (2009-05-03)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GB" b="1" i="0" dirty="0">
                <a:effectLst/>
                <a:latin typeface="Amazon Ember"/>
              </a:rPr>
              <a:t>https://electrobinary.blogspot.com/2020/08/restoring-division-verilog-code.html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45717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3031615-4E70-4AA1-B27C-F56E25379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0744658-77BB-6350-D4B5-E51A5392B7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96" r="1" b="1407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386D96-DF72-4275-B766-E00CBBFB0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12977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16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7" name="Rectangle 18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20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5141A-9DA5-EBBB-F9D0-A83975E3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</a:rPr>
              <a:t>Arithmatic Logic Unit(ALU)</a:t>
            </a:r>
          </a:p>
        </p:txBody>
      </p:sp>
      <p:sp>
        <p:nvSpPr>
          <p:cNvPr id="39" name="Freeform: Shape 22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6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0B03423B-0982-4B5E-9927-B37311B433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8849887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137412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9A42C-8A01-0FC0-0D56-EF9D121BA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375" y="203597"/>
            <a:ext cx="4071938" cy="1391444"/>
          </a:xfrm>
        </p:spPr>
        <p:txBody>
          <a:bodyPr/>
          <a:lstStyle/>
          <a:p>
            <a:pPr algn="ctr"/>
            <a:r>
              <a:rPr lang="en-GB" dirty="0"/>
              <a:t>Block </a:t>
            </a:r>
            <a:r>
              <a:rPr lang="en-GB" dirty="0" err="1"/>
              <a:t>DIagram</a:t>
            </a:r>
            <a:endParaRPr lang="en-DE" dirty="0"/>
          </a:p>
        </p:txBody>
      </p:sp>
      <p:pic>
        <p:nvPicPr>
          <p:cNvPr id="4" name="Picture 3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F36B4C9B-3FB7-9663-7528-84D7BDF5F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687" y="1728787"/>
            <a:ext cx="4552950" cy="40862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859B02-2789-A8F1-8D0F-308A3B8011F2}"/>
              </a:ext>
            </a:extLst>
          </p:cNvPr>
          <p:cNvSpPr txBox="1"/>
          <p:nvPr/>
        </p:nvSpPr>
        <p:spPr>
          <a:xfrm>
            <a:off x="8077200" y="2886076"/>
            <a:ext cx="4000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Multiplication Output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Reminder after Binary division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Output for all other operation</a:t>
            </a:r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A19A45-E071-4828-0B29-B92378324C7D}"/>
              </a:ext>
            </a:extLst>
          </p:cNvPr>
          <p:cNvSpPr txBox="1"/>
          <p:nvPr/>
        </p:nvSpPr>
        <p:spPr>
          <a:xfrm>
            <a:off x="571501" y="2828926"/>
            <a:ext cx="31908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Binary number input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Binary number input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Binary number input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68605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93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98" name="Oval 97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0" name="Picture 99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0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DF8FBEAB-2417-D820-2F29-D0C6FDA611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612" y="48837"/>
            <a:ext cx="8042693" cy="4805510"/>
          </a:xfrm>
          <a:prstGeom prst="rect">
            <a:avLst/>
          </a:prstGeom>
          <a:effectLst/>
        </p:spPr>
      </p:pic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7C618-56EE-674C-B3CA-FEC043CAD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9149350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4 bit Binary Multiplication Algorithm</a:t>
            </a:r>
          </a:p>
        </p:txBody>
      </p:sp>
    </p:spTree>
    <p:extLst>
      <p:ext uri="{BB962C8B-B14F-4D97-AF65-F5344CB8AC3E}">
        <p14:creationId xmlns:p14="http://schemas.microsoft.com/office/powerpoint/2010/main" val="13761657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12476-F499-7795-46B2-5DDC966B6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4 Bit Binary Division Algorithm</a:t>
            </a:r>
            <a:endParaRPr lang="en-DE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DEA5761A-C5B1-8453-8D50-3BE75076D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77" y="1245909"/>
            <a:ext cx="4049048" cy="5261806"/>
          </a:xfrm>
          <a:prstGeom prst="rect">
            <a:avLst/>
          </a:prstGeom>
        </p:spPr>
      </p:pic>
      <p:pic>
        <p:nvPicPr>
          <p:cNvPr id="6" name="Picture 5" descr="A picture containing text, receipt, screenshot&#10;&#10;Description automatically generated">
            <a:extLst>
              <a:ext uri="{FF2B5EF4-FFF2-40B4-BE49-F238E27FC236}">
                <a16:creationId xmlns:a16="http://schemas.microsoft.com/office/drawing/2014/main" id="{EDF2A491-422E-3C63-19D1-BCF8932CB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450" y="1282090"/>
            <a:ext cx="7302474" cy="522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72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 with low confidence">
            <a:extLst>
              <a:ext uri="{FF2B5EF4-FFF2-40B4-BE49-F238E27FC236}">
                <a16:creationId xmlns:a16="http://schemas.microsoft.com/office/drawing/2014/main" id="{9F210CAB-4807-8351-0852-A644F2278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0" y="61912"/>
            <a:ext cx="9372602" cy="6650481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4F7ED6C-DA82-7941-2FFC-DDD80C96A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162" y="4757737"/>
            <a:ext cx="6324600" cy="1157288"/>
          </a:xfrm>
        </p:spPr>
        <p:txBody>
          <a:bodyPr>
            <a:normAutofit fontScale="90000"/>
          </a:bodyPr>
          <a:lstStyle/>
          <a:p>
            <a:r>
              <a:rPr lang="en-GB" dirty="0"/>
              <a:t>Implementation in VHDL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408617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54F19CCA-69F9-A1EF-5B7B-B9EE8A719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59622"/>
            <a:ext cx="5010150" cy="61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89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D1F7B-62F2-7940-9939-6A8CCEE6B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498475"/>
            <a:ext cx="4600575" cy="1492250"/>
          </a:xfrm>
        </p:spPr>
        <p:txBody>
          <a:bodyPr/>
          <a:lstStyle/>
          <a:p>
            <a:r>
              <a:rPr lang="en-GB" dirty="0"/>
              <a:t>VHDL </a:t>
            </a:r>
            <a:r>
              <a:rPr lang="en-GB" dirty="0" err="1"/>
              <a:t>test_Bench</a:t>
            </a:r>
            <a:endParaRPr lang="en-DE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FEE500A-5497-2629-2286-4E99B4056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089" y="223619"/>
            <a:ext cx="6658824" cy="641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999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xt&#10;&#10;Description automatically generated with medium confidence">
            <a:extLst>
              <a:ext uri="{FF2B5EF4-FFF2-40B4-BE49-F238E27FC236}">
                <a16:creationId xmlns:a16="http://schemas.microsoft.com/office/drawing/2014/main" id="{47A87AA5-7B9C-BFFC-9A29-D18A19FEA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43" y="969423"/>
            <a:ext cx="11997488" cy="483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33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174</Words>
  <Application>Microsoft Office PowerPoint</Application>
  <PresentationFormat>Widescreen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Amazon Ember</vt:lpstr>
      <vt:lpstr>Arial</vt:lpstr>
      <vt:lpstr>Century Gothic</vt:lpstr>
      <vt:lpstr>Wingdings</vt:lpstr>
      <vt:lpstr>Wingdings 3</vt:lpstr>
      <vt:lpstr>Ion</vt:lpstr>
      <vt:lpstr>Complex ALU</vt:lpstr>
      <vt:lpstr>Arithmatic Logic Unit(ALU)</vt:lpstr>
      <vt:lpstr>Block DIagram</vt:lpstr>
      <vt:lpstr>4 bit Binary Multiplication Algorithm</vt:lpstr>
      <vt:lpstr> 4 Bit Binary Division Algorithm</vt:lpstr>
      <vt:lpstr>Implementation in VHDL</vt:lpstr>
      <vt:lpstr>PowerPoint Presentation</vt:lpstr>
      <vt:lpstr>VHDL test_Bench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Complex ALU</dc:title>
  <dc:creator>Saikot Das Joy</dc:creator>
  <cp:lastModifiedBy>Saikot Das Joy</cp:lastModifiedBy>
  <cp:revision>1</cp:revision>
  <dcterms:created xsi:type="dcterms:W3CDTF">2022-06-30T14:01:09Z</dcterms:created>
  <dcterms:modified xsi:type="dcterms:W3CDTF">2022-06-30T15:13:49Z</dcterms:modified>
</cp:coreProperties>
</file>

<file path=docProps/thumbnail.jpeg>
</file>